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350" r:id="rId3"/>
    <p:sldId id="587" r:id="rId4"/>
    <p:sldId id="526" r:id="rId5"/>
    <p:sldId id="590" r:id="rId6"/>
    <p:sldId id="592" r:id="rId7"/>
    <p:sldId id="591" r:id="rId8"/>
    <p:sldId id="595" r:id="rId9"/>
    <p:sldId id="596" r:id="rId10"/>
    <p:sldId id="597" r:id="rId11"/>
    <p:sldId id="598" r:id="rId12"/>
    <p:sldId id="622" r:id="rId13"/>
    <p:sldId id="578" r:id="rId14"/>
    <p:sldId id="583" r:id="rId15"/>
    <p:sldId id="581" r:id="rId16"/>
    <p:sldId id="621" r:id="rId17"/>
    <p:sldId id="585" r:id="rId18"/>
    <p:sldId id="619" r:id="rId19"/>
    <p:sldId id="605" r:id="rId20"/>
    <p:sldId id="606" r:id="rId21"/>
    <p:sldId id="607" r:id="rId22"/>
    <p:sldId id="588" r:id="rId23"/>
    <p:sldId id="532" r:id="rId24"/>
    <p:sldId id="601" r:id="rId25"/>
    <p:sldId id="608" r:id="rId26"/>
    <p:sldId id="609" r:id="rId27"/>
    <p:sldId id="610" r:id="rId28"/>
    <p:sldId id="611" r:id="rId29"/>
    <p:sldId id="589" r:id="rId30"/>
    <p:sldId id="613" r:id="rId31"/>
    <p:sldId id="614" r:id="rId32"/>
    <p:sldId id="615" r:id="rId33"/>
    <p:sldId id="616" r:id="rId34"/>
    <p:sldId id="617" r:id="rId35"/>
    <p:sldId id="618" r:id="rId36"/>
    <p:sldId id="604" r:id="rId37"/>
    <p:sldId id="600" r:id="rId38"/>
    <p:sldId id="620" r:id="rId39"/>
    <p:sldId id="586" r:id="rId40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61" autoAdjust="0"/>
    <p:restoredTop sz="94368" autoAdjust="0"/>
  </p:normalViewPr>
  <p:slideViewPr>
    <p:cSldViewPr>
      <p:cViewPr varScale="1">
        <p:scale>
          <a:sx n="157" d="100"/>
          <a:sy n="157" d="100"/>
        </p:scale>
        <p:origin x="1656" y="160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21.05.2019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21.05.2019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860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21.05.2019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2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pace">
            <a:extLst>
              <a:ext uri="{FF2B5EF4-FFF2-40B4-BE49-F238E27FC236}">
                <a16:creationId xmlns:a16="http://schemas.microsoft.com/office/drawing/2014/main" id="{B3BBA0CA-D858-174D-85F6-24380C82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-819472"/>
            <a:ext cx="12449899" cy="77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90843B-4F37-564F-AF81-A92CFDFA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23121"/>
            <a:ext cx="8319191" cy="3011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195984" y="920598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2195984" y="1423835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2191887" y="3249701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167944" y="4998141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627784" y="1423836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Advantages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2623687" y="3248114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Wonders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2623687" y="499814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2627784" y="915043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Concurrent computing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9DAEE8-FED1-F34F-9AAE-D680E0A1DA9C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D7383B94-2376-4E44-99DF-3F5FD12825BC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2627784" y="1915534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8" name="AutoShape 5">
            <a:extLst>
              <a:ext uri="{FF2B5EF4-FFF2-40B4-BE49-F238E27FC236}">
                <a16:creationId xmlns:a16="http://schemas.microsoft.com/office/drawing/2014/main" id="{DD165C35-C3F3-E341-80F8-C5B9C439ABE3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2627784" y="227075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9" name="AutoShape 5">
            <a:extLst>
              <a:ext uri="{FF2B5EF4-FFF2-40B4-BE49-F238E27FC236}">
                <a16:creationId xmlns:a16="http://schemas.microsoft.com/office/drawing/2014/main" id="{2F1809AB-1FEC-B940-8094-1453689C8EF9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2617977" y="261574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B7270A4B-9886-DC4E-AAED-4F82F7FFB03E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2915816" y="184768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Performance</a:t>
            </a:r>
            <a:endParaRPr lang="de-DE" dirty="0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ECB51242-2F80-5B48-9A34-AA3D5179665C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gray">
          <a:xfrm>
            <a:off x="2915815" y="2187539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Resource utilization</a:t>
            </a:r>
            <a:endParaRPr lang="de-DE" dirty="0"/>
          </a:p>
        </p:txBody>
      </p:sp>
      <p:sp>
        <p:nvSpPr>
          <p:cNvPr id="33" name="AutoShape 5">
            <a:extLst>
              <a:ext uri="{FF2B5EF4-FFF2-40B4-BE49-F238E27FC236}">
                <a16:creationId xmlns:a16="http://schemas.microsoft.com/office/drawing/2014/main" id="{777FC394-CA87-0645-B943-5A1DF8C67DAB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gray">
          <a:xfrm>
            <a:off x="2904393" y="2551937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Latency decreasing</a:t>
            </a:r>
            <a:endParaRPr lang="de-DE" dirty="0"/>
          </a:p>
        </p:txBody>
      </p:sp>
      <p:sp>
        <p:nvSpPr>
          <p:cNvPr id="34" name="AutoShape 5">
            <a:extLst>
              <a:ext uri="{FF2B5EF4-FFF2-40B4-BE49-F238E27FC236}">
                <a16:creationId xmlns:a16="http://schemas.microsoft.com/office/drawing/2014/main" id="{03012BCD-6EA7-F544-A444-CD4839F81D5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gray">
          <a:xfrm>
            <a:off x="2622073" y="3676905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5" name="AutoShape 5">
            <a:extLst>
              <a:ext uri="{FF2B5EF4-FFF2-40B4-BE49-F238E27FC236}">
                <a16:creationId xmlns:a16="http://schemas.microsoft.com/office/drawing/2014/main" id="{2BA3CA22-A6EA-8C4E-BCB5-95EFA6D20B08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gray">
          <a:xfrm>
            <a:off x="2622073" y="4032127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6" name="AutoShape 5">
            <a:extLst>
              <a:ext uri="{FF2B5EF4-FFF2-40B4-BE49-F238E27FC236}">
                <a16:creationId xmlns:a16="http://schemas.microsoft.com/office/drawing/2014/main" id="{FCC3B9F3-B180-F44F-9C38-535E01A88EBA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gray">
          <a:xfrm>
            <a:off x="2617977" y="4425926"/>
            <a:ext cx="216024" cy="23274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en-US" sz="1800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6D086821-A6F4-DD41-9CC1-5EE6EF5D533F}"/>
              </a:ext>
            </a:extLst>
          </p:cNvPr>
          <p:cNvSpPr>
            <a:spLocks noChangeArrowheads="1"/>
          </p:cNvSpPr>
          <p:nvPr>
            <p:custDataLst>
              <p:tags r:id="rId18"/>
            </p:custDataLst>
          </p:nvPr>
        </p:nvSpPr>
        <p:spPr bwMode="gray">
          <a:xfrm>
            <a:off x="2910105" y="360906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Races</a:t>
            </a:r>
            <a:endParaRPr lang="de-DE" dirty="0"/>
          </a:p>
        </p:txBody>
      </p:sp>
      <p:sp>
        <p:nvSpPr>
          <p:cNvPr id="38" name="AutoShape 5">
            <a:extLst>
              <a:ext uri="{FF2B5EF4-FFF2-40B4-BE49-F238E27FC236}">
                <a16:creationId xmlns:a16="http://schemas.microsoft.com/office/drawing/2014/main" id="{995A2295-ADB9-D149-A106-39D9F3B536AE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gray">
          <a:xfrm>
            <a:off x="2910104" y="3948910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Complexity</a:t>
            </a:r>
            <a:endParaRPr lang="de-DE" dirty="0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948522F7-9659-7F42-849F-AEE2FA12728E}"/>
              </a:ext>
            </a:extLst>
          </p:cNvPr>
          <p:cNvSpPr>
            <a:spLocks noChangeArrowheads="1"/>
          </p:cNvSpPr>
          <p:nvPr>
            <p:custDataLst>
              <p:tags r:id="rId20"/>
            </p:custDataLst>
          </p:nvPr>
        </p:nvSpPr>
        <p:spPr bwMode="gray">
          <a:xfrm>
            <a:off x="2904394" y="4362475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chemeClr val="tx2"/>
                </a:solidFill>
                <a:ea typeface="MS PGothic" charset="0"/>
              </a:rPr>
              <a:t>Tech issues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throw wormhole with morgan freeman">
            <a:extLst>
              <a:ext uri="{FF2B5EF4-FFF2-40B4-BE49-F238E27FC236}">
                <a16:creationId xmlns:a16="http://schemas.microsoft.com/office/drawing/2014/main" id="{2EFAABC3-9487-D046-A096-9C8EED9D2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28" y="1412776"/>
            <a:ext cx="9241027" cy="435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Inspiration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39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8973</TotalTime>
  <Words>703</Words>
  <Application>Microsoft Macintosh PowerPoint</Application>
  <PresentationFormat>On-screen Show (4:3)</PresentationFormat>
  <Paragraphs>193</Paragraphs>
  <Slides>39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PowerPoint Presentation</vt:lpstr>
      <vt:lpstr>Content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Карнов Артём</cp:lastModifiedBy>
  <cp:revision>904</cp:revision>
  <cp:lastPrinted>2019-05-08T14:30:15Z</cp:lastPrinted>
  <dcterms:created xsi:type="dcterms:W3CDTF">2012-01-31T10:20:33Z</dcterms:created>
  <dcterms:modified xsi:type="dcterms:W3CDTF">2019-05-20T23:47:14Z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